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81828EC-F486-4CC9-AD49-9CF94778F833}" type="datetimeFigureOut">
              <a:rPr lang="et-EE" smtClean="0"/>
              <a:t>13.09.2012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t-E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9906157-0DB8-406D-BFD1-47899B67674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28EC-F486-4CC9-AD49-9CF94778F833}" type="datetimeFigureOut">
              <a:rPr lang="et-EE" smtClean="0"/>
              <a:t>13.09.2012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6157-0DB8-406D-BFD1-47899B67674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28EC-F486-4CC9-AD49-9CF94778F833}" type="datetimeFigureOut">
              <a:rPr lang="et-EE" smtClean="0"/>
              <a:t>13.09.2012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6157-0DB8-406D-BFD1-47899B67674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81828EC-F486-4CC9-AD49-9CF94778F833}" type="datetimeFigureOut">
              <a:rPr lang="et-EE" smtClean="0"/>
              <a:t>13.09.2012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6157-0DB8-406D-BFD1-47899B67674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81828EC-F486-4CC9-AD49-9CF94778F833}" type="datetimeFigureOut">
              <a:rPr lang="et-EE" smtClean="0"/>
              <a:t>13.09.2012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9906157-0DB8-406D-BFD1-47899B67674C}" type="slidenum">
              <a:rPr lang="et-EE" smtClean="0"/>
              <a:t>‹#›</a:t>
            </a:fld>
            <a:endParaRPr lang="et-EE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1828EC-F486-4CC9-AD49-9CF94778F833}" type="datetimeFigureOut">
              <a:rPr lang="et-EE" smtClean="0"/>
              <a:t>13.09.2012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9906157-0DB8-406D-BFD1-47899B67674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81828EC-F486-4CC9-AD49-9CF94778F833}" type="datetimeFigureOut">
              <a:rPr lang="et-EE" smtClean="0"/>
              <a:t>13.09.2012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9906157-0DB8-406D-BFD1-47899B67674C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28EC-F486-4CC9-AD49-9CF94778F833}" type="datetimeFigureOut">
              <a:rPr lang="et-EE" smtClean="0"/>
              <a:t>13.09.2012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6157-0DB8-406D-BFD1-47899B67674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1828EC-F486-4CC9-AD49-9CF94778F833}" type="datetimeFigureOut">
              <a:rPr lang="et-EE" smtClean="0"/>
              <a:t>13.09.2012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9906157-0DB8-406D-BFD1-47899B67674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81828EC-F486-4CC9-AD49-9CF94778F833}" type="datetimeFigureOut">
              <a:rPr lang="et-EE" smtClean="0"/>
              <a:t>13.09.2012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9906157-0DB8-406D-BFD1-47899B67674C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81828EC-F486-4CC9-AD49-9CF94778F833}" type="datetimeFigureOut">
              <a:rPr lang="et-EE" smtClean="0"/>
              <a:t>13.09.2012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9906157-0DB8-406D-BFD1-47899B67674C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81828EC-F486-4CC9-AD49-9CF94778F833}" type="datetimeFigureOut">
              <a:rPr lang="et-EE" smtClean="0"/>
              <a:t>13.09.2012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t-E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9906157-0DB8-406D-BFD1-47899B67674C}" type="slidenum">
              <a:rPr lang="et-EE" smtClean="0"/>
              <a:t>‹#›</a:t>
            </a:fld>
            <a:endParaRPr lang="et-E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Kirjandusteadus ja teised teadused 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11. kl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Kirjandus ja teised kunstid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k</a:t>
            </a:r>
            <a:r>
              <a:rPr lang="et-EE" dirty="0" smtClean="0"/>
              <a:t>irjandus ja keel</a:t>
            </a:r>
          </a:p>
          <a:p>
            <a:r>
              <a:rPr lang="et-EE" dirty="0"/>
              <a:t>k</a:t>
            </a:r>
            <a:r>
              <a:rPr lang="et-EE" dirty="0" smtClean="0"/>
              <a:t>irjandus ja ajalugu</a:t>
            </a:r>
          </a:p>
          <a:p>
            <a:r>
              <a:rPr lang="et-EE" dirty="0" smtClean="0"/>
              <a:t>kirjandus ja film</a:t>
            </a:r>
          </a:p>
          <a:p>
            <a:r>
              <a:rPr lang="et-EE" dirty="0"/>
              <a:t>k</a:t>
            </a:r>
            <a:r>
              <a:rPr lang="et-EE" dirty="0" smtClean="0"/>
              <a:t>irjandus ja teater</a:t>
            </a:r>
          </a:p>
          <a:p>
            <a:r>
              <a:rPr lang="et-EE" dirty="0"/>
              <a:t>k</a:t>
            </a:r>
            <a:r>
              <a:rPr lang="et-EE" dirty="0" smtClean="0"/>
              <a:t>irjandus ja muusika</a:t>
            </a:r>
          </a:p>
          <a:p>
            <a:r>
              <a:rPr lang="et-EE" dirty="0"/>
              <a:t>k</a:t>
            </a:r>
            <a:r>
              <a:rPr lang="et-EE" dirty="0" smtClean="0"/>
              <a:t>irjandus ja kunst </a:t>
            </a:r>
          </a:p>
          <a:p>
            <a:r>
              <a:rPr lang="et-EE" dirty="0"/>
              <a:t>k</a:t>
            </a:r>
            <a:r>
              <a:rPr lang="et-EE" dirty="0" smtClean="0"/>
              <a:t>irjandus ja ... </a:t>
            </a:r>
          </a:p>
          <a:p>
            <a:r>
              <a:rPr lang="et-EE" dirty="0" smtClean="0"/>
              <a:t>JNE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Retoorika</a:t>
            </a:r>
          </a:p>
          <a:p>
            <a:pPr>
              <a:buNone/>
            </a:pPr>
            <a:r>
              <a:rPr lang="et-EE" dirty="0" smtClean="0"/>
              <a:t>(Vana-Kreeka, Aristoteles jt, kõnekujundite teooria, teksti retooriline analüüs)</a:t>
            </a:r>
          </a:p>
          <a:p>
            <a:r>
              <a:rPr lang="et-EE" dirty="0" smtClean="0"/>
              <a:t>Esteetika</a:t>
            </a:r>
          </a:p>
          <a:p>
            <a:pPr>
              <a:buNone/>
            </a:pPr>
            <a:r>
              <a:rPr lang="et-EE" dirty="0" smtClean="0"/>
              <a:t>(kauni avaldumine tegelikkuses, meelelise tajuga seotud)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Kirjanduse ajalugu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</a:t>
            </a:r>
            <a:r>
              <a:rPr lang="et-EE" dirty="0" smtClean="0"/>
              <a:t>truktureerib teadmisi</a:t>
            </a:r>
          </a:p>
          <a:p>
            <a:r>
              <a:rPr lang="et-EE" dirty="0" smtClean="0"/>
              <a:t>s</a:t>
            </a:r>
            <a:r>
              <a:rPr lang="et-EE" dirty="0" smtClean="0"/>
              <a:t>elekteerib</a:t>
            </a:r>
          </a:p>
          <a:p>
            <a:r>
              <a:rPr lang="et-EE" dirty="0" smtClean="0"/>
              <a:t>a</a:t>
            </a:r>
            <a:r>
              <a:rPr lang="et-EE" dirty="0" smtClean="0"/>
              <a:t>nnab hinnangu</a:t>
            </a:r>
          </a:p>
          <a:p>
            <a:r>
              <a:rPr lang="et-EE" dirty="0" smtClean="0"/>
              <a:t>l</a:t>
            </a:r>
            <a:r>
              <a:rPr lang="et-EE" dirty="0" smtClean="0"/>
              <a:t>oob kaanoni</a:t>
            </a:r>
          </a:p>
          <a:p>
            <a:r>
              <a:rPr lang="et-EE" dirty="0" smtClean="0"/>
              <a:t>l</a:t>
            </a:r>
            <a:r>
              <a:rPr lang="et-EE" dirty="0" smtClean="0"/>
              <a:t>oob maitse-eelistusi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Kirjanduse ajalugu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</a:t>
            </a:r>
            <a:r>
              <a:rPr lang="et-EE" dirty="0" smtClean="0"/>
              <a:t>ahvuse mõiste kujunemine</a:t>
            </a:r>
          </a:p>
          <a:p>
            <a:r>
              <a:rPr lang="et-EE" dirty="0" smtClean="0"/>
              <a:t>p</a:t>
            </a:r>
            <a:r>
              <a:rPr lang="et-EE" dirty="0" smtClean="0"/>
              <a:t>ole homogeenne ja püsiv, pigem murranguline, lünklik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</a:t>
            </a:r>
            <a:r>
              <a:rPr lang="et-EE" dirty="0" smtClean="0"/>
              <a:t>eriodiseerimine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ü</a:t>
            </a:r>
            <a:r>
              <a:rPr lang="et-EE" dirty="0" smtClean="0"/>
              <a:t>hiskondlik kord</a:t>
            </a:r>
          </a:p>
          <a:p>
            <a:r>
              <a:rPr lang="et-EE" dirty="0" smtClean="0"/>
              <a:t>p</a:t>
            </a:r>
            <a:r>
              <a:rPr lang="et-EE" dirty="0" smtClean="0"/>
              <a:t>oliitiline, sotsiaalne ajalugu</a:t>
            </a:r>
          </a:p>
          <a:p>
            <a:r>
              <a:rPr lang="et-EE" dirty="0" smtClean="0"/>
              <a:t>m</a:t>
            </a:r>
            <a:r>
              <a:rPr lang="et-EE" dirty="0" smtClean="0"/>
              <a:t>entaliteedi, ideede ajalugu</a:t>
            </a:r>
          </a:p>
          <a:p>
            <a:r>
              <a:rPr lang="et-EE" dirty="0" smtClean="0"/>
              <a:t>s</a:t>
            </a:r>
            <a:r>
              <a:rPr lang="et-EE" dirty="0" smtClean="0"/>
              <a:t>tiilid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Kirjanduse liigitamine taseme järgi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v</a:t>
            </a:r>
            <a:r>
              <a:rPr lang="et-EE" dirty="0" smtClean="0"/>
              <a:t>äärtkirjandus</a:t>
            </a:r>
          </a:p>
          <a:p>
            <a:r>
              <a:rPr lang="et-EE" dirty="0" smtClean="0"/>
              <a:t>ajaviitekirjandus</a:t>
            </a:r>
          </a:p>
          <a:p>
            <a:r>
              <a:rPr lang="et-EE" dirty="0" smtClean="0"/>
              <a:t>“sopakirjandus”</a:t>
            </a:r>
            <a:endParaRPr lang="et-EE" dirty="0"/>
          </a:p>
          <a:p>
            <a:endParaRPr lang="et-EE" dirty="0" smtClean="0"/>
          </a:p>
          <a:p>
            <a:r>
              <a:rPr lang="et-EE" dirty="0" smtClean="0"/>
              <a:t>l</a:t>
            </a:r>
            <a:r>
              <a:rPr lang="et-EE" dirty="0" smtClean="0"/>
              <a:t>iigitus puudutab kirjanduse vorme, liike, funktsioone, stiili, keelekasutust jm</a:t>
            </a:r>
          </a:p>
          <a:p>
            <a:r>
              <a:rPr lang="et-EE" dirty="0" smtClean="0"/>
              <a:t>k</a:t>
            </a:r>
            <a:r>
              <a:rPr lang="et-EE" dirty="0" smtClean="0"/>
              <a:t>õrge-keskmine-madal kirjandus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Kirjanduse funktsionaalne liigitus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i</a:t>
            </a:r>
            <a:r>
              <a:rPr lang="et-EE" dirty="0" smtClean="0"/>
              <a:t>lukirjandus</a:t>
            </a:r>
          </a:p>
          <a:p>
            <a:r>
              <a:rPr lang="et-EE" dirty="0"/>
              <a:t>e</a:t>
            </a:r>
            <a:r>
              <a:rPr lang="et-EE" dirty="0" smtClean="0"/>
              <a:t>sseistika</a:t>
            </a:r>
          </a:p>
          <a:p>
            <a:r>
              <a:rPr lang="et-EE" dirty="0"/>
              <a:t>t</a:t>
            </a:r>
            <a:r>
              <a:rPr lang="et-EE" dirty="0" smtClean="0"/>
              <a:t>eaduskirjandus</a:t>
            </a:r>
          </a:p>
          <a:p>
            <a:r>
              <a:rPr lang="et-EE" dirty="0"/>
              <a:t>a</a:t>
            </a:r>
            <a:r>
              <a:rPr lang="et-EE" dirty="0" smtClean="0"/>
              <a:t>imekirjandus</a:t>
            </a:r>
          </a:p>
          <a:p>
            <a:r>
              <a:rPr lang="et-EE" dirty="0"/>
              <a:t>õ</a:t>
            </a:r>
            <a:r>
              <a:rPr lang="et-EE" dirty="0" smtClean="0"/>
              <a:t>ppekirjandus</a:t>
            </a:r>
          </a:p>
          <a:p>
            <a:r>
              <a:rPr lang="et-EE" dirty="0"/>
              <a:t>a</a:t>
            </a:r>
            <a:r>
              <a:rPr lang="et-EE" dirty="0" smtClean="0"/>
              <a:t>jakirjandus</a:t>
            </a:r>
          </a:p>
          <a:p>
            <a:r>
              <a:rPr lang="et-EE" dirty="0" smtClean="0"/>
              <a:t>jm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Mõtlemiseks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Milline on kirjandusteaduse suhe teiste teadustega?</a:t>
            </a:r>
          </a:p>
          <a:p>
            <a:r>
              <a:rPr lang="et-EE" dirty="0" smtClean="0"/>
              <a:t>Milliste teiste distsipliinide uurimistulemusi ja võtteid kasutab kirjandusteadus?</a:t>
            </a:r>
          </a:p>
          <a:p>
            <a:r>
              <a:rPr lang="et-EE" dirty="0" smtClean="0"/>
              <a:t>Mis on retoorika ja miks on ta kirjandusteadusele oluline?</a:t>
            </a:r>
          </a:p>
          <a:p>
            <a:r>
              <a:rPr lang="et-EE" dirty="0" smtClean="0"/>
              <a:t>Milleks on vaja kirjandusajalugu?</a:t>
            </a:r>
          </a:p>
          <a:p>
            <a:r>
              <a:rPr lang="et-EE" dirty="0" smtClean="0"/>
              <a:t>Kuidas saab kirjandusajalugu periodiseerida?</a:t>
            </a:r>
          </a:p>
          <a:p>
            <a:r>
              <a:rPr lang="et-EE" dirty="0" smtClean="0"/>
              <a:t>Kuidas saab tekste (kirjandust) liigitada?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</TotalTime>
  <Words>173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Kirjandusteadus ja teised teadused </vt:lpstr>
      <vt:lpstr>Kirjandus ja teised kunstid</vt:lpstr>
      <vt:lpstr>Slide 3</vt:lpstr>
      <vt:lpstr>Kirjanduse ajalugu</vt:lpstr>
      <vt:lpstr>Kirjanduse ajalugu</vt:lpstr>
      <vt:lpstr>Periodiseerimine</vt:lpstr>
      <vt:lpstr>Kirjanduse liigitamine taseme järgi</vt:lpstr>
      <vt:lpstr>Kirjanduse funktsionaalne liigitus</vt:lpstr>
      <vt:lpstr>Mõtlemiseks 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Kirjandusliigid </dc:title>
  <dc:creator>.</dc:creator>
  <cp:lastModifiedBy>.</cp:lastModifiedBy>
  <cp:revision>4</cp:revision>
  <dcterms:created xsi:type="dcterms:W3CDTF">2012-09-13T07:39:47Z</dcterms:created>
  <dcterms:modified xsi:type="dcterms:W3CDTF">2012-09-13T07:58:33Z</dcterms:modified>
</cp:coreProperties>
</file>